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73A28-8569-48D0-ADB6-2C10972D4C9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DB48C-F75F-49E6-98CF-CC41C796A2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7787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73A28-8569-48D0-ADB6-2C10972D4C9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DB48C-F75F-49E6-98CF-CC41C796A2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9500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73A28-8569-48D0-ADB6-2C10972D4C9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DB48C-F75F-49E6-98CF-CC41C796A2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95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73A28-8569-48D0-ADB6-2C10972D4C9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DB48C-F75F-49E6-98CF-CC41C796A2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270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73A28-8569-48D0-ADB6-2C10972D4C9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DB48C-F75F-49E6-98CF-CC41C796A2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0130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73A28-8569-48D0-ADB6-2C10972D4C9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DB48C-F75F-49E6-98CF-CC41C796A2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1477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73A28-8569-48D0-ADB6-2C10972D4C9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DB48C-F75F-49E6-98CF-CC41C796A2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9632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73A28-8569-48D0-ADB6-2C10972D4C9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DB48C-F75F-49E6-98CF-CC41C796A2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4987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73A28-8569-48D0-ADB6-2C10972D4C9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DB48C-F75F-49E6-98CF-CC41C796A2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3116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73A28-8569-48D0-ADB6-2C10972D4C9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DB48C-F75F-49E6-98CF-CC41C796A2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7548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73A28-8569-48D0-ADB6-2C10972D4C9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DB48C-F75F-49E6-98CF-CC41C796A2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4320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73A28-8569-48D0-ADB6-2C10972D4C9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0DB48C-F75F-49E6-98CF-CC41C796A2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6945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925" y="1881188"/>
            <a:ext cx="3230563" cy="309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274638" y="104775"/>
            <a:ext cx="8445500" cy="6626226"/>
            <a:chOff x="173" y="66"/>
            <a:chExt cx="5320" cy="4174"/>
          </a:xfrm>
        </p:grpSpPr>
        <p:grpSp>
          <p:nvGrpSpPr>
            <p:cNvPr id="4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6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7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205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200" b="1" dirty="0">
                  <a:latin typeface="Times New Roman" pitchFamily="18" charset="0"/>
                </a:rPr>
                <a:t>http://www.reliatech.de / </a:t>
              </a:r>
              <a:r>
                <a:rPr lang="de-DE" sz="1200" b="1" dirty="0" smtClean="0">
                  <a:latin typeface="Times New Roman" pitchFamily="18" charset="0"/>
                </a:rPr>
                <a:t>orders@reliatech.de</a:t>
              </a:r>
              <a:endParaRPr lang="de-DE" sz="1200" b="1" dirty="0">
                <a:latin typeface="Times New Roman" pitchFamily="18" charset="0"/>
              </a:endParaRPr>
            </a:p>
          </p:txBody>
        </p:sp>
      </p:grpSp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2272080" y="1155700"/>
            <a:ext cx="45855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err="1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rat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FGF-2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derived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>
                <a:latin typeface="Times New Roman" pitchFamily="18" charset="0"/>
                <a:cs typeface="Times New Roman" pitchFamily="18" charset="0"/>
              </a:rPr>
              <a:t>from</a:t>
            </a:r>
            <a:r>
              <a:rPr lang="de-DE" b="1" u="sng" dirty="0">
                <a:latin typeface="Times New Roman" pitchFamily="18" charset="0"/>
                <a:cs typeface="Times New Roman" pitchFamily="18" charset="0"/>
              </a:rPr>
              <a:t> E. coli</a:t>
            </a: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#R20-059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1239226" y="5519294"/>
            <a:ext cx="71294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1: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Dose-dependent stimulation of cell proliferation in HUVE cells by recombinant rat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FGF-2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(basic). Values are the means (±SD) of triplicate determinations and expressed as percentage of control. 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954965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2</cp:revision>
  <dcterms:created xsi:type="dcterms:W3CDTF">2013-02-26T12:40:04Z</dcterms:created>
  <dcterms:modified xsi:type="dcterms:W3CDTF">2015-03-12T14:42:44Z</dcterms:modified>
</cp:coreProperties>
</file>